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178AC-247C-37B1-940C-F72CBA43F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E01EF-F8CF-F7B0-01E5-BD5E41A0E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B43F1-BA02-31D9-9498-ACC1FE3E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7EABF-4BA3-78CC-6EA0-F11D9AD3B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C739A-9E1B-8E67-74B5-1357319E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943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338F6-DC11-F355-8801-9D1F87063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31654-E466-2AAB-DC03-E09B8AA1E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37144-89AE-A937-5971-A5EDFA197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F3A6B-E003-E82D-72CA-F7CDE08A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01A5-68D4-106C-2BD5-E061E49C7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703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57D27F-F31D-636C-F964-1A278B83F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643DC-5FD4-3475-B2DD-ED5B44C40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0BBFB-CB2C-BEA5-C990-6263FB64A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39A66-3537-425C-312F-E10B4462D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693A0-8EBA-40CB-A9EC-7CC3A104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785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02A9-3AA6-0374-C4D4-69D1B8DD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74473-026D-1C5C-6E83-C43AB808E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610FA-E4B1-9517-7A8D-AE74A3937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605A0-140E-8E9E-80B8-3A382653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A8B88-DBF5-A1EE-C119-55A78206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7770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4825F-3433-A76E-B188-F30989778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C86E5-EA58-2A2E-2EF4-C0913B339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64212-7014-433A-801E-C047A94B6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0A91A-5A9E-B23F-3FE0-AE1DE87A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451CC-14FC-2758-CD3C-899162AB6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6124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EB53F-26BC-9CFF-18A1-97DFB8BE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11DA-E843-ED09-DC01-2580363ABE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BBBA5-7717-9334-4247-19BB922DD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73CFA-C1AB-1EDC-B1D1-6C3398E4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AE218-F4ED-B6A8-A2E9-97840011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FE745-BE62-96AA-B9F0-0CB8541FE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093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61763-5E5E-46D0-4AD4-AD51A49D0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EE3E7-E30E-C41C-4852-00CAEF443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BFB258-4A10-4C6D-A2FD-F84BC2EC3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69F807-FF67-33F0-22AD-050E8366AE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B5893-DA7E-46A5-E1A8-B3EF9DEDC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27845-8D9D-CC51-6F52-1B582206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28CA2E-A781-E0EB-982D-FF10F803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64F436-1553-C50B-A73C-7EDE116D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2890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A6F27-1C8D-6D02-B91D-F803DC2A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F7F42E-DA97-8D22-87C6-D7581A129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78BD7-F6B4-75A0-FA25-7EF375937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21E00-DFB7-37D4-8921-A5D00DB67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76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732BF6-19A9-5A42-167E-5443A1175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4D970A-A43F-0B71-06A7-8113AE58A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DBF19-4BD8-0CDE-B45F-25FCC84A7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476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B4CA2-881C-8F93-4A70-7DC27DF82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73AC0-95D8-070A-F634-9AAC39366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B9C16-C799-4492-79D7-FF7112672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71FC9-BC29-19C5-3B99-9B1496AB1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04AC6-E4DA-D5EE-1CC7-DCFFAE1F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94CF7-650D-CD5A-BE90-30AB72EBF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3914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94440-8C48-02E6-0E52-B1FCFEED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67DF0C-BEFE-AFCD-61E6-55499D834C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8C7F4-DA48-7BA8-0DE8-23BD3152C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93CE0-F830-1DEF-64A1-B8EF7EBC4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85147-E1A7-138F-501E-29FB33A2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14076-0B38-FD7A-5163-FD496748B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6683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97B0D-C4FF-83EF-BFAD-359DB8A4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DBFC8-B960-4FEA-1C41-18EC23AC4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53137-74DF-C5B0-A7DA-EFAA57BB97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32024-8073-4D44-8B9E-A9EF51FCAD15}" type="datetimeFigureOut">
              <a:rPr lang="id-ID" smtClean="0"/>
              <a:t>17/06/2024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E60C2-1F25-555A-187E-DF2E8DC970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E6751-5C59-3ECA-AE9A-7FAB23C9C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D2721-42A1-4A1A-86A2-AEDD9D992E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69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135404B-2413-358B-6644-8AEECFA16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787" y="514350"/>
            <a:ext cx="4924425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69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E71A89-3653-BA67-0011-2BF3C80EE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97" y="0"/>
            <a:ext cx="10306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71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8784D9-5464-5989-C6E5-3BD103EB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97" y="0"/>
            <a:ext cx="10306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8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1BA1ED-4377-9093-E94E-D86D9314E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97" y="0"/>
            <a:ext cx="10306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6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057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7894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802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428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EKA SUGIARTO</dc:creator>
  <cp:lastModifiedBy>EKA SUGIARTO</cp:lastModifiedBy>
  <cp:revision>1</cp:revision>
  <dcterms:created xsi:type="dcterms:W3CDTF">2024-06-17T17:54:24Z</dcterms:created>
  <dcterms:modified xsi:type="dcterms:W3CDTF">2024-06-17T18:22:36Z</dcterms:modified>
</cp:coreProperties>
</file>

<file path=docProps/thumbnail.jpeg>
</file>